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4" userDrawn="1">
          <p15:clr>
            <a:srgbClr val="A4A3A4"/>
          </p15:clr>
        </p15:guide>
        <p15:guide id="2" orient="horz" pos="4501" userDrawn="1">
          <p15:clr>
            <a:srgbClr val="A4A3A4"/>
          </p15:clr>
        </p15:guide>
        <p15:guide id="3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8"/>
    <p:restoredTop sz="94830"/>
  </p:normalViewPr>
  <p:slideViewPr>
    <p:cSldViewPr snapToGrid="0" showGuides="1">
      <p:cViewPr>
        <p:scale>
          <a:sx n="141" d="100"/>
          <a:sy n="141" d="100"/>
        </p:scale>
        <p:origin x="1808" y="-2720"/>
      </p:cViewPr>
      <p:guideLst>
        <p:guide orient="horz" pos="2234"/>
        <p:guide orient="horz" pos="4501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0B1952-9EA0-8E49-9D8A-F3B947AF13B7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69CE93-6FDB-4F48-A4D7-ECC141D461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870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69CE93-6FDB-4F48-A4D7-ECC141D4615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043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69CE93-6FDB-4F48-A4D7-ECC141D4615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8798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69CE93-6FDB-4F48-A4D7-ECC141D46150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052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69CE93-6FDB-4F48-A4D7-ECC141D46150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162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D7E5-00BB-F44A-9536-3F16E3D382C8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4B23-5EA2-534B-AFC0-67C4B2DB23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18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D7E5-00BB-F44A-9536-3F16E3D382C8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4B23-5EA2-534B-AFC0-67C4B2DB23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698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D7E5-00BB-F44A-9536-3F16E3D382C8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4B23-5EA2-534B-AFC0-67C4B2DB23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817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D7E5-00BB-F44A-9536-3F16E3D382C8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4B23-5EA2-534B-AFC0-67C4B2DB23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601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D7E5-00BB-F44A-9536-3F16E3D382C8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4B23-5EA2-534B-AFC0-67C4B2DB23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367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D7E5-00BB-F44A-9536-3F16E3D382C8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4B23-5EA2-534B-AFC0-67C4B2DB23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500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D7E5-00BB-F44A-9536-3F16E3D382C8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4B23-5EA2-534B-AFC0-67C4B2DB23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043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D7E5-00BB-F44A-9536-3F16E3D382C8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4B23-5EA2-534B-AFC0-67C4B2DB23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165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D7E5-00BB-F44A-9536-3F16E3D382C8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4B23-5EA2-534B-AFC0-67C4B2DB23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242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D7E5-00BB-F44A-9536-3F16E3D382C8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4B23-5EA2-534B-AFC0-67C4B2DB23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0155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D7E5-00BB-F44A-9536-3F16E3D382C8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4B23-5EA2-534B-AFC0-67C4B2DB23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238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4D7E5-00BB-F44A-9536-3F16E3D382C8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04B23-5EA2-534B-AFC0-67C4B2DB23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819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support.microsoft.com/ja-jp/office/powerpoint-%E3%83%97%E3%83%AC%E3%82%BC%E3%83%B3%E3%83%86%E3%83%BC%E3%82%B7%E3%83%A7%E3%83%B3%E3%82%92-pdf-%E3%83%95%E3%82%A1%E3%82%A4%E3%83%AB%E3%81%A7%E4%BF%9D%E5%AD%98%E3%81%99%E3%82%8B-9b5c786b-9c6e-4fe6-81f6-9372f77c47c8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図 25">
            <a:extLst>
              <a:ext uri="{FF2B5EF4-FFF2-40B4-BE49-F238E27FC236}">
                <a16:creationId xmlns:a16="http://schemas.microsoft.com/office/drawing/2014/main" id="{00256C40-535D-7F7B-49B9-8DF1985A452F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393699" y="2718168"/>
            <a:ext cx="5174157" cy="3023022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AC40688-215A-43AA-39EE-9775F53F6A8C}"/>
              </a:ext>
            </a:extLst>
          </p:cNvPr>
          <p:cNvSpPr txBox="1"/>
          <p:nvPr/>
        </p:nvSpPr>
        <p:spPr>
          <a:xfrm>
            <a:off x="2209617" y="554636"/>
            <a:ext cx="3140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2800" b="1" kern="100">
                <a:effectLst/>
                <a:latin typeface="游明朝" panose="02020400000000000000" pitchFamily="18" charset="-128"/>
                <a:ea typeface="游ゴシック Light" panose="020B0300000000000000" pitchFamily="34" charset="-128"/>
                <a:cs typeface="Times New Roman" panose="02020603050405020304" pitchFamily="18" charset="0"/>
              </a:rPr>
              <a:t>＜熨斗作成方法＞</a:t>
            </a:r>
            <a:endParaRPr lang="ja-JP" altLang="ja-JP" sz="280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808937-CF77-3E7E-C1F2-94878F11035D}"/>
              </a:ext>
            </a:extLst>
          </p:cNvPr>
          <p:cNvSpPr txBox="1"/>
          <p:nvPr/>
        </p:nvSpPr>
        <p:spPr>
          <a:xfrm>
            <a:off x="393699" y="1042140"/>
            <a:ext cx="6772274" cy="619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ja-JP" sz="1200" b="1" kern="10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弊社での印刷確認が必要になりますので、</a:t>
            </a:r>
            <a:endParaRPr lang="ja-JP" altLang="ja-JP" sz="1200" b="1" kern="10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ja-JP" altLang="ja-JP" sz="1200" b="1" kern="10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納品日の</a:t>
            </a:r>
            <a:r>
              <a:rPr lang="en-US" altLang="ja-JP" sz="1200" b="1" kern="10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7</a:t>
            </a:r>
            <a:r>
              <a:rPr lang="ja-JP" altLang="ja-JP" sz="1200" b="1" kern="10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〜</a:t>
            </a:r>
            <a:r>
              <a:rPr lang="en-US" altLang="ja-JP" sz="1200" b="1" kern="10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3</a:t>
            </a:r>
            <a:r>
              <a:rPr lang="ja-JP" altLang="ja-JP" sz="1200" b="1" kern="10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日前までにご送付をお願いいたします。</a:t>
            </a:r>
            <a:endParaRPr lang="ja-JP" altLang="ja-JP" sz="1200" b="1" kern="100">
              <a:effectLst/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890439A-336C-8138-3C91-C95A10E93096}"/>
              </a:ext>
            </a:extLst>
          </p:cNvPr>
          <p:cNvSpPr txBox="1"/>
          <p:nvPr/>
        </p:nvSpPr>
        <p:spPr>
          <a:xfrm>
            <a:off x="393699" y="1836017"/>
            <a:ext cx="6772274" cy="7632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ja-JP" altLang="ja-JP" sz="1000" kern="10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①紅白蝶結び・紅白結び切り・黒白結び切りの３種類のテンプレートが格納されています。</a:t>
            </a:r>
            <a:endParaRPr lang="ja-JP" altLang="ja-JP" sz="1000" kern="100">
              <a:effectLst/>
              <a:latin typeface="+mn-ea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ja-JP" altLang="ja-JP" sz="1000" kern="10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en-US" sz="1000" kern="10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こちらのファイルを編集に適したソフトウェアで開き</a:t>
            </a:r>
            <a:r>
              <a:rPr lang="ja-JP" altLang="ja-JP" sz="1000" kern="10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、</a:t>
            </a:r>
            <a:endParaRPr lang="ja-JP" altLang="ja-JP" sz="1000" kern="100">
              <a:effectLst/>
              <a:latin typeface="+mn-ea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ja-JP" altLang="ja-JP" sz="1000" kern="10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　作成したい熨斗のテンプレートに下記の通り文字を入力してください。</a:t>
            </a:r>
            <a:endParaRPr lang="ja-JP" altLang="ja-JP" sz="1000" kern="10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433C53D1-84DD-FC04-02E0-B541895D584B}"/>
              </a:ext>
            </a:extLst>
          </p:cNvPr>
          <p:cNvSpPr/>
          <p:nvPr/>
        </p:nvSpPr>
        <p:spPr>
          <a:xfrm>
            <a:off x="1418627" y="2951505"/>
            <a:ext cx="559386" cy="127817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B1DCEF5B-BEB2-0BDB-5E2F-FB1654772767}"/>
              </a:ext>
            </a:extLst>
          </p:cNvPr>
          <p:cNvSpPr/>
          <p:nvPr/>
        </p:nvSpPr>
        <p:spPr>
          <a:xfrm>
            <a:off x="1510422" y="4307612"/>
            <a:ext cx="384463" cy="127817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1659DB04-9533-FC8B-CB2E-2DF374094724}"/>
              </a:ext>
            </a:extLst>
          </p:cNvPr>
          <p:cNvSpPr/>
          <p:nvPr/>
        </p:nvSpPr>
        <p:spPr>
          <a:xfrm>
            <a:off x="2255656" y="3745727"/>
            <a:ext cx="1462382" cy="81982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>
                <a:solidFill>
                  <a:schemeClr val="tx1"/>
                </a:solidFill>
              </a:rPr>
              <a:t>テキストボックスに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ja-JP" altLang="en-US" sz="1000">
                <a:solidFill>
                  <a:schemeClr val="tx1"/>
                </a:solidFill>
              </a:rPr>
              <a:t>メッセージとお名前を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ja-JP" altLang="en-US" sz="1000">
                <a:solidFill>
                  <a:schemeClr val="tx1"/>
                </a:solidFill>
              </a:rPr>
              <a:t>ご入力ください。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36B48747-9C16-A9DC-609B-BA1CD7F1FC91}"/>
              </a:ext>
            </a:extLst>
          </p:cNvPr>
          <p:cNvSpPr/>
          <p:nvPr/>
        </p:nvSpPr>
        <p:spPr>
          <a:xfrm>
            <a:off x="3998541" y="2951505"/>
            <a:ext cx="559386" cy="127817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43F62373-6279-F547-94B9-02B6946389F2}"/>
              </a:ext>
            </a:extLst>
          </p:cNvPr>
          <p:cNvSpPr/>
          <p:nvPr/>
        </p:nvSpPr>
        <p:spPr>
          <a:xfrm>
            <a:off x="4090336" y="4307612"/>
            <a:ext cx="384463" cy="127817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BABC8AFF-158E-4525-F1DB-78C8782A254F}"/>
              </a:ext>
            </a:extLst>
          </p:cNvPr>
          <p:cNvCxnSpPr>
            <a:cxnSpLocks/>
          </p:cNvCxnSpPr>
          <p:nvPr/>
        </p:nvCxnSpPr>
        <p:spPr>
          <a:xfrm>
            <a:off x="1978013" y="3328201"/>
            <a:ext cx="405890" cy="41752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42F17E1F-1433-9720-4A49-56E6057A44D9}"/>
              </a:ext>
            </a:extLst>
          </p:cNvPr>
          <p:cNvCxnSpPr>
            <a:cxnSpLocks/>
          </p:cNvCxnSpPr>
          <p:nvPr/>
        </p:nvCxnSpPr>
        <p:spPr>
          <a:xfrm flipV="1">
            <a:off x="1892646" y="4565547"/>
            <a:ext cx="483636" cy="34707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BE4810B7-3F30-4C1D-7041-C011601B34A0}"/>
              </a:ext>
            </a:extLst>
          </p:cNvPr>
          <p:cNvCxnSpPr>
            <a:cxnSpLocks/>
            <a:stCxn id="35" idx="1"/>
          </p:cNvCxnSpPr>
          <p:nvPr/>
        </p:nvCxnSpPr>
        <p:spPr>
          <a:xfrm flipH="1" flipV="1">
            <a:off x="3469339" y="4565547"/>
            <a:ext cx="620997" cy="38115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28DA69A4-1900-8F95-2C2A-A574B536D61E}"/>
              </a:ext>
            </a:extLst>
          </p:cNvPr>
          <p:cNvCxnSpPr>
            <a:cxnSpLocks/>
          </p:cNvCxnSpPr>
          <p:nvPr/>
        </p:nvCxnSpPr>
        <p:spPr>
          <a:xfrm flipH="1">
            <a:off x="3561134" y="3335672"/>
            <a:ext cx="437407" cy="41005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3" name="直線矢印コネクタ 92">
            <a:extLst>
              <a:ext uri="{FF2B5EF4-FFF2-40B4-BE49-F238E27FC236}">
                <a16:creationId xmlns:a16="http://schemas.microsoft.com/office/drawing/2014/main" id="{85A7AD63-FF9A-73C0-7368-E2073962972A}"/>
              </a:ext>
            </a:extLst>
          </p:cNvPr>
          <p:cNvCxnSpPr>
            <a:cxnSpLocks/>
          </p:cNvCxnSpPr>
          <p:nvPr/>
        </p:nvCxnSpPr>
        <p:spPr>
          <a:xfrm>
            <a:off x="4965191" y="3035706"/>
            <a:ext cx="0" cy="2493034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F29AE1A5-C3BD-0189-8A4A-7BBCCB6917A2}"/>
              </a:ext>
            </a:extLst>
          </p:cNvPr>
          <p:cNvCxnSpPr>
            <a:cxnSpLocks/>
          </p:cNvCxnSpPr>
          <p:nvPr/>
        </p:nvCxnSpPr>
        <p:spPr>
          <a:xfrm flipH="1" flipV="1">
            <a:off x="4965191" y="3908865"/>
            <a:ext cx="344706" cy="32081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CFE22DA9-0D59-D482-71F5-06A432E7C3CD}"/>
              </a:ext>
            </a:extLst>
          </p:cNvPr>
          <p:cNvSpPr/>
          <p:nvPr/>
        </p:nvSpPr>
        <p:spPr>
          <a:xfrm>
            <a:off x="5292492" y="3420795"/>
            <a:ext cx="2058703" cy="1783015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900">
                <a:solidFill>
                  <a:schemeClr val="tx1"/>
                </a:solidFill>
              </a:rPr>
              <a:t>文字が上下ガイドからはみ出た場合、</a:t>
            </a:r>
            <a:endParaRPr kumimoji="1" lang="en-US" altLang="ja-JP" sz="9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sz="900">
                <a:solidFill>
                  <a:schemeClr val="tx1"/>
                </a:solidFill>
              </a:rPr>
              <a:t>お弁当の裏側に文字が回り込む場合がございますので、</a:t>
            </a:r>
            <a:endParaRPr kumimoji="1" lang="en-US" altLang="ja-JP" sz="9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sz="900">
                <a:solidFill>
                  <a:srgbClr val="FF0000"/>
                </a:solidFill>
              </a:rPr>
              <a:t>テキストボックスの高さは</a:t>
            </a:r>
            <a:endParaRPr kumimoji="1" lang="en-US" altLang="ja-JP" sz="9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sz="900">
                <a:solidFill>
                  <a:srgbClr val="FF0000"/>
                </a:solidFill>
              </a:rPr>
              <a:t>変更しないでください</a:t>
            </a:r>
            <a:r>
              <a:rPr kumimoji="1" lang="ja-JP" altLang="en-US" sz="900">
                <a:solidFill>
                  <a:schemeClr val="tx1"/>
                </a:solidFill>
              </a:rPr>
              <a:t>。</a:t>
            </a:r>
            <a:endParaRPr kumimoji="1" lang="en-US" altLang="ja-JP" sz="9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sz="900">
                <a:solidFill>
                  <a:schemeClr val="tx1"/>
                </a:solidFill>
              </a:rPr>
              <a:t>テキストが収まらない場合は</a:t>
            </a:r>
            <a:endParaRPr kumimoji="1" lang="en-US" altLang="ja-JP" sz="9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sz="900">
                <a:solidFill>
                  <a:schemeClr val="tx1"/>
                </a:solidFill>
              </a:rPr>
              <a:t>文字サイズを変更するなどして</a:t>
            </a:r>
            <a:endParaRPr kumimoji="1" lang="en-US" altLang="ja-JP" sz="9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sz="900">
                <a:solidFill>
                  <a:schemeClr val="tx1"/>
                </a:solidFill>
              </a:rPr>
              <a:t>ご調整ください。</a:t>
            </a:r>
            <a:endParaRPr kumimoji="1" lang="en-US" altLang="ja-JP" sz="900" dirty="0">
              <a:solidFill>
                <a:schemeClr val="tx1"/>
              </a:solidFill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6961879E-52B8-1249-B76B-D518C65CDA5A}"/>
              </a:ext>
            </a:extLst>
          </p:cNvPr>
          <p:cNvSpPr txBox="1"/>
          <p:nvPr/>
        </p:nvSpPr>
        <p:spPr>
          <a:xfrm>
            <a:off x="393699" y="5679994"/>
            <a:ext cx="6772274" cy="2217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ja-JP" altLang="ja-JP" sz="1000" kern="100">
                <a:effectLst/>
                <a:latin typeface="+mn-ea"/>
                <a:cs typeface="Times New Roman" panose="02020603050405020304" pitchFamily="18" charset="0"/>
              </a:rPr>
              <a:t>②作成した熨斗データのページのみを</a:t>
            </a:r>
            <a:r>
              <a:rPr lang="en-US" altLang="ja-JP" sz="1000" b="1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PDF</a:t>
            </a:r>
            <a:r>
              <a:rPr lang="ja-JP" altLang="en-US" sz="1000" kern="100">
                <a:effectLst/>
                <a:latin typeface="+mn-ea"/>
                <a:cs typeface="Times New Roman" panose="02020603050405020304" pitchFamily="18" charset="0"/>
              </a:rPr>
              <a:t>で保存</a:t>
            </a:r>
            <a:r>
              <a:rPr lang="ja-JP" altLang="ja-JP" sz="1000" kern="100">
                <a:effectLst/>
                <a:latin typeface="+mn-ea"/>
                <a:cs typeface="Times New Roman" panose="02020603050405020304" pitchFamily="18" charset="0"/>
              </a:rPr>
              <a:t>してください。</a:t>
            </a:r>
            <a:endParaRPr lang="en-US" altLang="ja-JP" sz="1000" kern="100" dirty="0"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ja-JP" altLang="en" sz="900" b="1" kern="100">
                <a:effectLst/>
                <a:latin typeface="+mn-ea"/>
                <a:cs typeface="Times New Roman" panose="02020603050405020304" pitchFamily="18" charset="0"/>
              </a:rPr>
              <a:t>・</a:t>
            </a:r>
            <a:r>
              <a:rPr lang="en" altLang="ja-JP" sz="900" b="1" kern="100" dirty="0">
                <a:effectLst/>
                <a:latin typeface="+mn-ea"/>
                <a:cs typeface="Times New Roman" panose="02020603050405020304" pitchFamily="18" charset="0"/>
              </a:rPr>
              <a:t>Windows</a:t>
            </a:r>
            <a:r>
              <a:rPr lang="ja-JP" altLang="en-US" sz="900" b="1" kern="100">
                <a:effectLst/>
                <a:latin typeface="+mn-ea"/>
                <a:cs typeface="Times New Roman" panose="02020603050405020304" pitchFamily="18" charset="0"/>
              </a:rPr>
              <a:t>での手順</a:t>
            </a:r>
            <a:r>
              <a:rPr lang="ja-JP" altLang="en-US" sz="900" kern="100">
                <a:effectLst/>
                <a:latin typeface="+mn-ea"/>
                <a:cs typeface="Times New Roman" panose="02020603050405020304" pitchFamily="18" charset="0"/>
              </a:rPr>
              <a:t>：下記リンクを右クリック</a:t>
            </a:r>
            <a:r>
              <a:rPr lang="en-US" altLang="ja-JP" sz="900" kern="100" dirty="0">
                <a:effectLst/>
                <a:latin typeface="+mn-ea"/>
                <a:cs typeface="Times New Roman" panose="02020603050405020304" pitchFamily="18" charset="0"/>
              </a:rPr>
              <a:t>→</a:t>
            </a:r>
            <a:r>
              <a:rPr lang="ja-JP" altLang="en-US" sz="900" kern="100">
                <a:effectLst/>
                <a:latin typeface="+mn-ea"/>
                <a:cs typeface="Times New Roman" panose="02020603050405020304" pitchFamily="18" charset="0"/>
              </a:rPr>
              <a:t>「ハイパーリンク」</a:t>
            </a:r>
            <a:r>
              <a:rPr lang="en-US" altLang="ja-JP" sz="900" kern="100" dirty="0">
                <a:effectLst/>
                <a:latin typeface="+mn-ea"/>
                <a:cs typeface="Times New Roman" panose="02020603050405020304" pitchFamily="18" charset="0"/>
              </a:rPr>
              <a:t>→</a:t>
            </a:r>
            <a:r>
              <a:rPr lang="ja-JP" altLang="en-US" sz="900" kern="100">
                <a:effectLst/>
                <a:latin typeface="+mn-ea"/>
                <a:cs typeface="Times New Roman" panose="02020603050405020304" pitchFamily="18" charset="0"/>
              </a:rPr>
              <a:t>「ハイパーリンクを開く」でページが開きます。</a:t>
            </a:r>
          </a:p>
          <a:p>
            <a:pPr algn="just">
              <a:lnSpc>
                <a:spcPct val="150000"/>
              </a:lnSpc>
            </a:pPr>
            <a:r>
              <a:rPr lang="en" altLang="ja-JP" sz="900" kern="100" dirty="0">
                <a:effectLst/>
                <a:latin typeface="+mn-ea"/>
                <a:cs typeface="Times New Roman" panose="02020603050405020304" pitchFamily="18" charset="0"/>
                <a:hlinkClick r:id="rId4"/>
              </a:rPr>
              <a:t>Windows</a:t>
            </a:r>
            <a:r>
              <a:rPr lang="ja-JP" altLang="en-US" sz="900" kern="100">
                <a:effectLst/>
                <a:latin typeface="+mn-ea"/>
                <a:cs typeface="Times New Roman" panose="02020603050405020304" pitchFamily="18" charset="0"/>
                <a:hlinkClick r:id="rId4"/>
              </a:rPr>
              <a:t>で</a:t>
            </a:r>
            <a:r>
              <a:rPr lang="en" altLang="ja-JP" sz="900" kern="100" dirty="0">
                <a:effectLst/>
                <a:latin typeface="+mn-ea"/>
                <a:cs typeface="Times New Roman" panose="02020603050405020304" pitchFamily="18" charset="0"/>
                <a:hlinkClick r:id="rId4"/>
              </a:rPr>
              <a:t>PowerPoint</a:t>
            </a:r>
            <a:r>
              <a:rPr lang="ja-JP" altLang="en-US" sz="900" kern="100">
                <a:effectLst/>
                <a:latin typeface="+mn-ea"/>
                <a:cs typeface="Times New Roman" panose="02020603050405020304" pitchFamily="18" charset="0"/>
                <a:hlinkClick r:id="rId4"/>
              </a:rPr>
              <a:t>の特定のスライドを</a:t>
            </a:r>
            <a:r>
              <a:rPr lang="en" altLang="ja-JP" sz="900" kern="100" dirty="0">
                <a:effectLst/>
                <a:latin typeface="+mn-ea"/>
                <a:cs typeface="Times New Roman" panose="02020603050405020304" pitchFamily="18" charset="0"/>
                <a:hlinkClick r:id="rId4"/>
              </a:rPr>
              <a:t>PDF</a:t>
            </a:r>
            <a:r>
              <a:rPr lang="ja-JP" altLang="en-US" sz="900" kern="100">
                <a:effectLst/>
                <a:latin typeface="+mn-ea"/>
                <a:cs typeface="Times New Roman" panose="02020603050405020304" pitchFamily="18" charset="0"/>
                <a:hlinkClick r:id="rId4"/>
              </a:rPr>
              <a:t>として保存する方法</a:t>
            </a:r>
            <a:endParaRPr lang="en-US" altLang="ja-JP" sz="9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ja-JP" altLang="en" sz="900" b="1" kern="100">
                <a:effectLst/>
                <a:latin typeface="+mn-ea"/>
                <a:cs typeface="Times New Roman" panose="02020603050405020304" pitchFamily="18" charset="0"/>
              </a:rPr>
              <a:t>・</a:t>
            </a:r>
            <a:r>
              <a:rPr lang="en" altLang="ja-JP" sz="900" b="1" kern="100" dirty="0">
                <a:effectLst/>
                <a:latin typeface="+mn-ea"/>
                <a:cs typeface="Times New Roman" panose="02020603050405020304" pitchFamily="18" charset="0"/>
              </a:rPr>
              <a:t>Mac</a:t>
            </a:r>
            <a:r>
              <a:rPr lang="ja-JP" altLang="en-US" sz="900" b="1" kern="100">
                <a:effectLst/>
                <a:latin typeface="+mn-ea"/>
                <a:cs typeface="Times New Roman" panose="02020603050405020304" pitchFamily="18" charset="0"/>
              </a:rPr>
              <a:t>での手順</a:t>
            </a:r>
          </a:p>
          <a:p>
            <a:pPr algn="just">
              <a:lnSpc>
                <a:spcPct val="150000"/>
              </a:lnSpc>
            </a:pPr>
            <a:r>
              <a:rPr lang="en-US" altLang="ja-JP" sz="900" kern="100" dirty="0">
                <a:effectLst/>
                <a:latin typeface="+mn-ea"/>
                <a:cs typeface="Times New Roman" panose="02020603050405020304" pitchFamily="18" charset="0"/>
              </a:rPr>
              <a:t>1.</a:t>
            </a:r>
            <a:r>
              <a:rPr lang="ja-JP" altLang="en-US" sz="900" kern="100">
                <a:effectLst/>
                <a:latin typeface="+mn-ea"/>
                <a:cs typeface="Times New Roman" panose="02020603050405020304" pitchFamily="18" charset="0"/>
              </a:rPr>
              <a:t>「ファイル」メニュー</a:t>
            </a:r>
            <a:r>
              <a:rPr lang="en-US" altLang="ja-JP" sz="900" kern="100" dirty="0">
                <a:effectLst/>
                <a:latin typeface="+mn-ea"/>
                <a:cs typeface="Times New Roman" panose="02020603050405020304" pitchFamily="18" charset="0"/>
              </a:rPr>
              <a:t>: </a:t>
            </a:r>
            <a:r>
              <a:rPr lang="ja-JP" altLang="en-US" sz="900" kern="100">
                <a:effectLst/>
                <a:latin typeface="+mn-ea"/>
                <a:cs typeface="Times New Roman" panose="02020603050405020304" pitchFamily="18" charset="0"/>
              </a:rPr>
              <a:t>左上の「ファイル」タブをクリックします。</a:t>
            </a:r>
          </a:p>
          <a:p>
            <a:pPr algn="just">
              <a:lnSpc>
                <a:spcPct val="150000"/>
              </a:lnSpc>
            </a:pPr>
            <a:r>
              <a:rPr lang="en-US" altLang="ja-JP" sz="900" kern="100" dirty="0">
                <a:effectLst/>
                <a:latin typeface="+mn-ea"/>
                <a:cs typeface="Times New Roman" panose="02020603050405020304" pitchFamily="18" charset="0"/>
              </a:rPr>
              <a:t>2.</a:t>
            </a:r>
            <a:r>
              <a:rPr lang="ja-JP" altLang="en-US" sz="900" kern="100">
                <a:effectLst/>
                <a:latin typeface="+mn-ea"/>
                <a:cs typeface="Times New Roman" panose="02020603050405020304" pitchFamily="18" charset="0"/>
              </a:rPr>
              <a:t>「プリント」選択</a:t>
            </a:r>
            <a:r>
              <a:rPr lang="en-US" altLang="ja-JP" sz="900" kern="100" dirty="0">
                <a:effectLst/>
                <a:latin typeface="+mn-ea"/>
                <a:cs typeface="Times New Roman" panose="02020603050405020304" pitchFamily="18" charset="0"/>
              </a:rPr>
              <a:t>: </a:t>
            </a:r>
            <a:r>
              <a:rPr lang="ja-JP" altLang="en-US" sz="900" kern="100">
                <a:effectLst/>
                <a:latin typeface="+mn-ea"/>
                <a:cs typeface="Times New Roman" panose="02020603050405020304" pitchFamily="18" charset="0"/>
              </a:rPr>
              <a:t>メニューから「プリント」を選択します。</a:t>
            </a:r>
          </a:p>
          <a:p>
            <a:pPr algn="just">
              <a:lnSpc>
                <a:spcPct val="150000"/>
              </a:lnSpc>
            </a:pPr>
            <a:r>
              <a:rPr lang="en-US" altLang="ja-JP" sz="900" kern="100" dirty="0">
                <a:effectLst/>
                <a:latin typeface="+mn-ea"/>
                <a:cs typeface="Times New Roman" panose="02020603050405020304" pitchFamily="18" charset="0"/>
              </a:rPr>
              <a:t>3.</a:t>
            </a:r>
            <a:r>
              <a:rPr lang="ja-JP" altLang="en-US" sz="900" kern="100">
                <a:effectLst/>
                <a:latin typeface="+mn-ea"/>
                <a:cs typeface="Times New Roman" panose="02020603050405020304" pitchFamily="18" charset="0"/>
              </a:rPr>
              <a:t>スライド数の「開始」と「終了」の欄に保存したいページ番号を入力します（例</a:t>
            </a:r>
            <a:r>
              <a:rPr lang="en-US" altLang="ja-JP" sz="900" kern="100" dirty="0">
                <a:effectLst/>
                <a:latin typeface="+mn-ea"/>
                <a:cs typeface="Times New Roman" panose="02020603050405020304" pitchFamily="18" charset="0"/>
              </a:rPr>
              <a:t>: 2</a:t>
            </a:r>
            <a:r>
              <a:rPr lang="ja-JP" altLang="en-US" sz="900" kern="100">
                <a:effectLst/>
                <a:latin typeface="+mn-ea"/>
                <a:cs typeface="Times New Roman" panose="02020603050405020304" pitchFamily="18" charset="0"/>
              </a:rPr>
              <a:t>ページ目なら「</a:t>
            </a:r>
            <a:r>
              <a:rPr lang="en-US" altLang="ja-JP" sz="900" kern="100" dirty="0">
                <a:effectLst/>
                <a:latin typeface="+mn-ea"/>
                <a:cs typeface="Times New Roman" panose="02020603050405020304" pitchFamily="18" charset="0"/>
              </a:rPr>
              <a:t>2</a:t>
            </a:r>
            <a:r>
              <a:rPr lang="ja-JP" altLang="en-US" sz="900" kern="100">
                <a:effectLst/>
                <a:latin typeface="+mn-ea"/>
                <a:cs typeface="Times New Roman" panose="02020603050405020304" pitchFamily="18" charset="0"/>
              </a:rPr>
              <a:t>」）。</a:t>
            </a:r>
          </a:p>
          <a:p>
            <a:pPr algn="just">
              <a:lnSpc>
                <a:spcPct val="150000"/>
              </a:lnSpc>
            </a:pPr>
            <a:r>
              <a:rPr lang="en-US" altLang="ja-JP" sz="900" kern="100" dirty="0">
                <a:effectLst/>
                <a:latin typeface="+mn-ea"/>
                <a:cs typeface="Times New Roman" panose="02020603050405020304" pitchFamily="18" charset="0"/>
              </a:rPr>
              <a:t>4. </a:t>
            </a:r>
            <a:r>
              <a:rPr lang="ja-JP" altLang="en-US" sz="900" kern="100">
                <a:effectLst/>
                <a:latin typeface="+mn-ea"/>
                <a:cs typeface="Times New Roman" panose="02020603050405020304" pitchFamily="18" charset="0"/>
              </a:rPr>
              <a:t>「</a:t>
            </a:r>
            <a:r>
              <a:rPr lang="en" altLang="ja-JP" sz="900" kern="100" dirty="0">
                <a:effectLst/>
                <a:latin typeface="+mn-ea"/>
                <a:cs typeface="Times New Roman" panose="02020603050405020304" pitchFamily="18" charset="0"/>
              </a:rPr>
              <a:t>PDF</a:t>
            </a:r>
            <a:r>
              <a:rPr lang="ja-JP" altLang="en" sz="900" kern="100">
                <a:effectLst/>
                <a:latin typeface="+mn-ea"/>
                <a:cs typeface="Times New Roman" panose="02020603050405020304" pitchFamily="18" charset="0"/>
              </a:rPr>
              <a:t>」</a:t>
            </a:r>
            <a:r>
              <a:rPr lang="ja-JP" altLang="en-US" sz="900" kern="100">
                <a:effectLst/>
                <a:latin typeface="+mn-ea"/>
                <a:cs typeface="Times New Roman" panose="02020603050405020304" pitchFamily="18" charset="0"/>
              </a:rPr>
              <a:t>ボタンをクリックし、「</a:t>
            </a:r>
            <a:r>
              <a:rPr lang="en" altLang="ja-JP" sz="900" kern="100" dirty="0">
                <a:effectLst/>
                <a:latin typeface="+mn-ea"/>
                <a:cs typeface="Times New Roman" panose="02020603050405020304" pitchFamily="18" charset="0"/>
              </a:rPr>
              <a:t>PDF</a:t>
            </a:r>
            <a:r>
              <a:rPr lang="ja-JP" altLang="en-US" sz="900" kern="100">
                <a:effectLst/>
                <a:latin typeface="+mn-ea"/>
                <a:cs typeface="Times New Roman" panose="02020603050405020304" pitchFamily="18" charset="0"/>
              </a:rPr>
              <a:t>として保存」を選択します。保存場所とファイル名を指定して完了です。</a:t>
            </a:r>
            <a:endParaRPr lang="en-US" altLang="ja-JP" sz="9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ja-JP" altLang="en-US" sz="1000" kern="100">
                <a:effectLst/>
                <a:latin typeface="+mn-ea"/>
                <a:cs typeface="Times New Roman" panose="02020603050405020304" pitchFamily="18" charset="0"/>
              </a:rPr>
              <a:t> </a:t>
            </a:r>
            <a:endParaRPr lang="ja-JP" altLang="ja-JP" sz="1000" kern="100"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ja-JP" altLang="ja-JP" sz="1000" kern="100">
                <a:effectLst/>
                <a:latin typeface="+mn-ea"/>
                <a:cs typeface="Times New Roman" panose="02020603050405020304" pitchFamily="18" charset="0"/>
              </a:rPr>
              <a:t>③書き出した</a:t>
            </a:r>
            <a:r>
              <a:rPr lang="en-US" altLang="ja-JP" sz="1000" kern="100" dirty="0">
                <a:effectLst/>
                <a:latin typeface="+mn-ea"/>
                <a:cs typeface="Times New Roman" panose="02020603050405020304" pitchFamily="18" charset="0"/>
              </a:rPr>
              <a:t>PDF</a:t>
            </a:r>
            <a:r>
              <a:rPr lang="ja-JP" altLang="ja-JP" sz="1000" kern="100">
                <a:effectLst/>
                <a:latin typeface="+mn-ea"/>
                <a:cs typeface="Times New Roman" panose="02020603050405020304" pitchFamily="18" charset="0"/>
              </a:rPr>
              <a:t>をお弁当注文時の確認メールに添付しご返信ください。</a:t>
            </a: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7FAB4C71-8A7E-ABAB-52E7-AEF21EEA01B3}"/>
              </a:ext>
            </a:extLst>
          </p:cNvPr>
          <p:cNvSpPr txBox="1"/>
          <p:nvPr/>
        </p:nvSpPr>
        <p:spPr>
          <a:xfrm>
            <a:off x="393699" y="8155946"/>
            <a:ext cx="6772274" cy="405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ja-JP" altLang="en-US" sz="1500" b="1" kern="100">
                <a:effectLst/>
                <a:latin typeface="+mn-ea"/>
                <a:cs typeface="Times New Roman" panose="02020603050405020304" pitchFamily="18" charset="0"/>
              </a:rPr>
              <a:t>＜ご注意事項＞</a:t>
            </a:r>
            <a:endParaRPr lang="ja-JP" altLang="ja-JP" sz="1500" b="1" kern="10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07DDA3D3-CA74-EBE6-A408-5D3F445ADDB3}"/>
              </a:ext>
            </a:extLst>
          </p:cNvPr>
          <p:cNvSpPr txBox="1"/>
          <p:nvPr/>
        </p:nvSpPr>
        <p:spPr>
          <a:xfrm>
            <a:off x="393699" y="8583458"/>
            <a:ext cx="6772274" cy="903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ja-JP" altLang="ja-JP" sz="900" kern="100">
                <a:effectLst/>
                <a:latin typeface="游明朝" panose="02020400000000000000" pitchFamily="18" charset="-128"/>
                <a:ea typeface="游ゴシック Light" panose="020B0300000000000000" pitchFamily="34" charset="-128"/>
                <a:cs typeface="Times New Roman" panose="02020603050405020304" pitchFamily="18" charset="0"/>
              </a:rPr>
              <a:t>・数量</a:t>
            </a:r>
            <a:r>
              <a:rPr lang="en-US" altLang="ja-JP" sz="900" kern="100" dirty="0">
                <a:effectLst/>
                <a:latin typeface="游明朝" panose="02020400000000000000" pitchFamily="18" charset="-128"/>
                <a:ea typeface="游ゴシック Light" panose="020B0300000000000000" pitchFamily="34" charset="-128"/>
                <a:cs typeface="Times New Roman" panose="02020603050405020304" pitchFamily="18" charset="0"/>
              </a:rPr>
              <a:t>(</a:t>
            </a:r>
            <a:r>
              <a:rPr lang="ja-JP" altLang="ja-JP" sz="900" kern="100">
                <a:effectLst/>
                <a:latin typeface="游明朝" panose="02020400000000000000" pitchFamily="18" charset="-128"/>
                <a:ea typeface="游ゴシック Light" panose="020B0300000000000000" pitchFamily="34" charset="-128"/>
                <a:cs typeface="Times New Roman" panose="02020603050405020304" pitchFamily="18" charset="0"/>
              </a:rPr>
              <a:t>枚数</a:t>
            </a:r>
            <a:r>
              <a:rPr lang="en-US" altLang="ja-JP" sz="900" kern="100" dirty="0">
                <a:effectLst/>
                <a:latin typeface="游明朝" panose="02020400000000000000" pitchFamily="18" charset="-128"/>
                <a:ea typeface="游ゴシック Light" panose="020B0300000000000000" pitchFamily="34" charset="-128"/>
                <a:cs typeface="Times New Roman" panose="02020603050405020304" pitchFamily="18" charset="0"/>
              </a:rPr>
              <a:t>)</a:t>
            </a:r>
            <a:r>
              <a:rPr lang="ja-JP" altLang="ja-JP" sz="900" kern="100">
                <a:effectLst/>
                <a:latin typeface="游明朝" panose="02020400000000000000" pitchFamily="18" charset="-128"/>
                <a:ea typeface="游ゴシック Light" panose="020B0300000000000000" pitchFamily="34" charset="-128"/>
                <a:cs typeface="Times New Roman" panose="02020603050405020304" pitchFamily="18" charset="0"/>
              </a:rPr>
              <a:t>が多い場合は印刷・郵送でご用意をお願いする場合がございますので、事前にご相談ください。</a:t>
            </a:r>
            <a:endParaRPr lang="ja-JP" altLang="ja-JP" sz="90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ja-JP" altLang="ja-JP" sz="900" kern="100">
                <a:effectLst/>
                <a:latin typeface="游明朝" panose="02020400000000000000" pitchFamily="18" charset="-128"/>
                <a:ea typeface="游ゴシック Light" panose="020B0300000000000000" pitchFamily="34" charset="-128"/>
                <a:cs typeface="Times New Roman" panose="02020603050405020304" pitchFamily="18" charset="0"/>
              </a:rPr>
              <a:t>・データのご送付は</a:t>
            </a:r>
            <a:r>
              <a:rPr lang="en-US" altLang="ja-JP" sz="900" kern="100" dirty="0">
                <a:effectLst/>
                <a:latin typeface="游明朝" panose="02020400000000000000" pitchFamily="18" charset="-128"/>
                <a:ea typeface="游ゴシック Light" panose="020B0300000000000000" pitchFamily="34" charset="-128"/>
                <a:cs typeface="Times New Roman" panose="02020603050405020304" pitchFamily="18" charset="0"/>
              </a:rPr>
              <a:t>PDF</a:t>
            </a:r>
            <a:r>
              <a:rPr lang="ja-JP" altLang="ja-JP" sz="900" kern="100">
                <a:effectLst/>
                <a:latin typeface="游明朝" panose="02020400000000000000" pitchFamily="18" charset="-128"/>
                <a:ea typeface="游ゴシック Light" panose="020B0300000000000000" pitchFamily="34" charset="-128"/>
                <a:cs typeface="Times New Roman" panose="02020603050405020304" pitchFamily="18" charset="0"/>
              </a:rPr>
              <a:t>形式にてお願いいたします。</a:t>
            </a:r>
            <a:endParaRPr lang="ja-JP" altLang="ja-JP" sz="90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ja-JP" altLang="ja-JP" sz="900" kern="100">
                <a:effectLst/>
                <a:latin typeface="游明朝" panose="02020400000000000000" pitchFamily="18" charset="-128"/>
                <a:ea typeface="游ゴシック Light" panose="020B0300000000000000" pitchFamily="34" charset="-128"/>
                <a:cs typeface="Times New Roman" panose="02020603050405020304" pitchFamily="18" charset="0"/>
              </a:rPr>
              <a:t>・流用・転用はお控えください。</a:t>
            </a:r>
            <a:endParaRPr lang="ja-JP" altLang="ja-JP" sz="90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ja-JP" altLang="ja-JP" sz="900" kern="100">
                <a:effectLst/>
                <a:latin typeface="游明朝" panose="02020400000000000000" pitchFamily="18" charset="-128"/>
                <a:ea typeface="游ゴシック Light" panose="020B0300000000000000" pitchFamily="34" charset="-128"/>
                <a:cs typeface="Times New Roman" panose="02020603050405020304" pitchFamily="18" charset="0"/>
              </a:rPr>
              <a:t>・本テンプレート以外で熨斗データを作成される場合は、</a:t>
            </a:r>
            <a:r>
              <a:rPr lang="en-US" altLang="ja-JP" sz="900" kern="100" dirty="0">
                <a:effectLst/>
                <a:latin typeface="游明朝" panose="02020400000000000000" pitchFamily="18" charset="-128"/>
                <a:ea typeface="游ゴシック Light" panose="020B0300000000000000" pitchFamily="34" charset="-128"/>
                <a:cs typeface="Times New Roman" panose="02020603050405020304" pitchFamily="18" charset="0"/>
              </a:rPr>
              <a:t>A4</a:t>
            </a:r>
            <a:r>
              <a:rPr lang="ja-JP" altLang="ja-JP" sz="900" kern="100">
                <a:effectLst/>
                <a:latin typeface="游明朝" panose="02020400000000000000" pitchFamily="18" charset="-128"/>
                <a:ea typeface="游ゴシック Light" panose="020B0300000000000000" pitchFamily="34" charset="-128"/>
                <a:cs typeface="Times New Roman" panose="02020603050405020304" pitchFamily="18" charset="0"/>
              </a:rPr>
              <a:t>の短辺を縦半分に折ったサイズでご作成ください。</a:t>
            </a:r>
            <a:endParaRPr lang="ja-JP" altLang="ja-JP" sz="90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49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33048F14-2A73-81A9-FF58-E1EBA3F43F16}"/>
              </a:ext>
            </a:extLst>
          </p:cNvPr>
          <p:cNvCxnSpPr/>
          <p:nvPr/>
        </p:nvCxnSpPr>
        <p:spPr>
          <a:xfrm>
            <a:off x="3779838" y="-1"/>
            <a:ext cx="0" cy="1069181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3" name="テキスト ボックス 3">
            <a:extLst>
              <a:ext uri="{FF2B5EF4-FFF2-40B4-BE49-F238E27FC236}">
                <a16:creationId xmlns:a16="http://schemas.microsoft.com/office/drawing/2014/main" id="{FC0C09C7-E93E-851D-CCFB-FA6AD3A7D04D}"/>
              </a:ext>
            </a:extLst>
          </p:cNvPr>
          <p:cNvSpPr txBox="1"/>
          <p:nvPr/>
        </p:nvSpPr>
        <p:spPr>
          <a:xfrm>
            <a:off x="1624728" y="3546475"/>
            <a:ext cx="530609" cy="165804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eaVert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ja-JP" sz="2200" kern="10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表書き</a:t>
            </a:r>
            <a:endParaRPr lang="ja-JP" altLang="ja-JP" sz="105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4" name="テキスト ボックス 3">
            <a:extLst>
              <a:ext uri="{FF2B5EF4-FFF2-40B4-BE49-F238E27FC236}">
                <a16:creationId xmlns:a16="http://schemas.microsoft.com/office/drawing/2014/main" id="{557EC9FE-E86E-9026-C795-4D4D35CC2639}"/>
              </a:ext>
            </a:extLst>
          </p:cNvPr>
          <p:cNvSpPr txBox="1"/>
          <p:nvPr/>
        </p:nvSpPr>
        <p:spPr>
          <a:xfrm>
            <a:off x="1716227" y="5575777"/>
            <a:ext cx="355771" cy="156956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eaVert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ja-JP" altLang="ja-JP" sz="1200" kern="10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お名前</a:t>
            </a:r>
          </a:p>
        </p:txBody>
      </p:sp>
      <p:sp>
        <p:nvSpPr>
          <p:cNvPr id="8" name="テキスト ボックス 3">
            <a:extLst>
              <a:ext uri="{FF2B5EF4-FFF2-40B4-BE49-F238E27FC236}">
                <a16:creationId xmlns:a16="http://schemas.microsoft.com/office/drawing/2014/main" id="{C7983ABB-4BC9-A475-0DD7-58913E57986B}"/>
              </a:ext>
            </a:extLst>
          </p:cNvPr>
          <p:cNvSpPr txBox="1"/>
          <p:nvPr/>
        </p:nvSpPr>
        <p:spPr>
          <a:xfrm>
            <a:off x="5404422" y="3546475"/>
            <a:ext cx="530609" cy="165804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eaVert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ja-JP" sz="2200" kern="10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表書き</a:t>
            </a:r>
            <a:endParaRPr lang="ja-JP" altLang="ja-JP" sz="105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3">
            <a:extLst>
              <a:ext uri="{FF2B5EF4-FFF2-40B4-BE49-F238E27FC236}">
                <a16:creationId xmlns:a16="http://schemas.microsoft.com/office/drawing/2014/main" id="{417B2E89-0C57-44CA-2B55-9E2F4203A8E4}"/>
              </a:ext>
            </a:extLst>
          </p:cNvPr>
          <p:cNvSpPr txBox="1"/>
          <p:nvPr/>
        </p:nvSpPr>
        <p:spPr>
          <a:xfrm>
            <a:off x="5495921" y="5575777"/>
            <a:ext cx="355771" cy="156956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eaVert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ja-JP" altLang="ja-JP" sz="1200" kern="10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お名前</a:t>
            </a:r>
          </a:p>
        </p:txBody>
      </p:sp>
      <p:pic>
        <p:nvPicPr>
          <p:cNvPr id="15" name="グラフィックス 14">
            <a:extLst>
              <a:ext uri="{FF2B5EF4-FFF2-40B4-BE49-F238E27FC236}">
                <a16:creationId xmlns:a16="http://schemas.microsoft.com/office/drawing/2014/main" id="{27BC9739-F8E0-D995-AE03-A58A910E5D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1" y="0"/>
            <a:ext cx="7559675" cy="10695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785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33048F14-2A73-81A9-FF58-E1EBA3F43F16}"/>
              </a:ext>
            </a:extLst>
          </p:cNvPr>
          <p:cNvCxnSpPr/>
          <p:nvPr/>
        </p:nvCxnSpPr>
        <p:spPr>
          <a:xfrm>
            <a:off x="3779838" y="-1"/>
            <a:ext cx="0" cy="1069181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3" name="テキスト ボックス 3">
            <a:extLst>
              <a:ext uri="{FF2B5EF4-FFF2-40B4-BE49-F238E27FC236}">
                <a16:creationId xmlns:a16="http://schemas.microsoft.com/office/drawing/2014/main" id="{FC0C09C7-E93E-851D-CCFB-FA6AD3A7D04D}"/>
              </a:ext>
            </a:extLst>
          </p:cNvPr>
          <p:cNvSpPr txBox="1"/>
          <p:nvPr/>
        </p:nvSpPr>
        <p:spPr>
          <a:xfrm>
            <a:off x="1624728" y="3546475"/>
            <a:ext cx="530609" cy="165804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eaVert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sz="2200" kern="10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表書き</a:t>
            </a:r>
            <a:endParaRPr lang="ja-JP" sz="105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4" name="テキスト ボックス 3">
            <a:extLst>
              <a:ext uri="{FF2B5EF4-FFF2-40B4-BE49-F238E27FC236}">
                <a16:creationId xmlns:a16="http://schemas.microsoft.com/office/drawing/2014/main" id="{557EC9FE-E86E-9026-C795-4D4D35CC2639}"/>
              </a:ext>
            </a:extLst>
          </p:cNvPr>
          <p:cNvSpPr txBox="1"/>
          <p:nvPr/>
        </p:nvSpPr>
        <p:spPr>
          <a:xfrm>
            <a:off x="1716227" y="5575777"/>
            <a:ext cx="355771" cy="156956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eaVert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ja-JP" sz="1200" kern="10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お名前</a:t>
            </a:r>
          </a:p>
        </p:txBody>
      </p:sp>
      <p:sp>
        <p:nvSpPr>
          <p:cNvPr id="8" name="テキスト ボックス 3">
            <a:extLst>
              <a:ext uri="{FF2B5EF4-FFF2-40B4-BE49-F238E27FC236}">
                <a16:creationId xmlns:a16="http://schemas.microsoft.com/office/drawing/2014/main" id="{C7983ABB-4BC9-A475-0DD7-58913E57986B}"/>
              </a:ext>
            </a:extLst>
          </p:cNvPr>
          <p:cNvSpPr txBox="1"/>
          <p:nvPr/>
        </p:nvSpPr>
        <p:spPr>
          <a:xfrm>
            <a:off x="5404422" y="3546475"/>
            <a:ext cx="530609" cy="165804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eaVert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sz="2200" kern="10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表書き</a:t>
            </a:r>
            <a:endParaRPr lang="ja-JP" sz="105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3">
            <a:extLst>
              <a:ext uri="{FF2B5EF4-FFF2-40B4-BE49-F238E27FC236}">
                <a16:creationId xmlns:a16="http://schemas.microsoft.com/office/drawing/2014/main" id="{417B2E89-0C57-44CA-2B55-9E2F4203A8E4}"/>
              </a:ext>
            </a:extLst>
          </p:cNvPr>
          <p:cNvSpPr txBox="1"/>
          <p:nvPr/>
        </p:nvSpPr>
        <p:spPr>
          <a:xfrm>
            <a:off x="5495921" y="5575777"/>
            <a:ext cx="355771" cy="156956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eaVert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ja-JP" sz="1200" kern="10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お名前</a:t>
            </a:r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753120FC-B54F-9E08-18AF-E5F30F0F4A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" y="0"/>
            <a:ext cx="7559658" cy="10695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955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33048F14-2A73-81A9-FF58-E1EBA3F43F16}"/>
              </a:ext>
            </a:extLst>
          </p:cNvPr>
          <p:cNvCxnSpPr/>
          <p:nvPr/>
        </p:nvCxnSpPr>
        <p:spPr>
          <a:xfrm>
            <a:off x="3779838" y="-1"/>
            <a:ext cx="0" cy="1069181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3" name="テキスト ボックス 3">
            <a:extLst>
              <a:ext uri="{FF2B5EF4-FFF2-40B4-BE49-F238E27FC236}">
                <a16:creationId xmlns:a16="http://schemas.microsoft.com/office/drawing/2014/main" id="{FC0C09C7-E93E-851D-CCFB-FA6AD3A7D04D}"/>
              </a:ext>
            </a:extLst>
          </p:cNvPr>
          <p:cNvSpPr txBox="1"/>
          <p:nvPr/>
        </p:nvSpPr>
        <p:spPr>
          <a:xfrm>
            <a:off x="1624728" y="3546475"/>
            <a:ext cx="530609" cy="165804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eaVert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sz="2200" kern="10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表書き</a:t>
            </a:r>
            <a:endParaRPr lang="ja-JP" sz="105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4" name="テキスト ボックス 3">
            <a:extLst>
              <a:ext uri="{FF2B5EF4-FFF2-40B4-BE49-F238E27FC236}">
                <a16:creationId xmlns:a16="http://schemas.microsoft.com/office/drawing/2014/main" id="{557EC9FE-E86E-9026-C795-4D4D35CC2639}"/>
              </a:ext>
            </a:extLst>
          </p:cNvPr>
          <p:cNvSpPr txBox="1"/>
          <p:nvPr/>
        </p:nvSpPr>
        <p:spPr>
          <a:xfrm>
            <a:off x="1716227" y="5575777"/>
            <a:ext cx="355771" cy="156956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eaVert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ja-JP" sz="1200" kern="10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お名前</a:t>
            </a:r>
          </a:p>
        </p:txBody>
      </p:sp>
      <p:sp>
        <p:nvSpPr>
          <p:cNvPr id="8" name="テキスト ボックス 3">
            <a:extLst>
              <a:ext uri="{FF2B5EF4-FFF2-40B4-BE49-F238E27FC236}">
                <a16:creationId xmlns:a16="http://schemas.microsoft.com/office/drawing/2014/main" id="{C7983ABB-4BC9-A475-0DD7-58913E57986B}"/>
              </a:ext>
            </a:extLst>
          </p:cNvPr>
          <p:cNvSpPr txBox="1"/>
          <p:nvPr/>
        </p:nvSpPr>
        <p:spPr>
          <a:xfrm>
            <a:off x="5404422" y="3546475"/>
            <a:ext cx="530609" cy="165804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eaVert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sz="2200" kern="10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表書き</a:t>
            </a:r>
            <a:endParaRPr lang="ja-JP" sz="105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3">
            <a:extLst>
              <a:ext uri="{FF2B5EF4-FFF2-40B4-BE49-F238E27FC236}">
                <a16:creationId xmlns:a16="http://schemas.microsoft.com/office/drawing/2014/main" id="{417B2E89-0C57-44CA-2B55-9E2F4203A8E4}"/>
              </a:ext>
            </a:extLst>
          </p:cNvPr>
          <p:cNvSpPr txBox="1"/>
          <p:nvPr/>
        </p:nvSpPr>
        <p:spPr>
          <a:xfrm>
            <a:off x="5495921" y="5575777"/>
            <a:ext cx="355771" cy="156956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eaVert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ja-JP" sz="1200" kern="10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お名前</a:t>
            </a:r>
          </a:p>
        </p:txBody>
      </p:sp>
      <p:pic>
        <p:nvPicPr>
          <p:cNvPr id="3" name="グラフィックス 2">
            <a:extLst>
              <a:ext uri="{FF2B5EF4-FFF2-40B4-BE49-F238E27FC236}">
                <a16:creationId xmlns:a16="http://schemas.microsoft.com/office/drawing/2014/main" id="{796EF296-09C1-B37B-5555-91BC9ECA7F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1" y="0"/>
            <a:ext cx="7559669" cy="10695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782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102</TotalTime>
  <Words>392</Words>
  <Application>Microsoft Macintosh PowerPoint</Application>
  <PresentationFormat>ユーザー設定</PresentationFormat>
  <Paragraphs>47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游ゴシック</vt:lpstr>
      <vt:lpstr>游明朝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ななせ 宮本</dc:creator>
  <cp:lastModifiedBy>ななせ 宮本</cp:lastModifiedBy>
  <cp:revision>7</cp:revision>
  <cp:lastPrinted>2024-07-08T05:55:06Z</cp:lastPrinted>
  <dcterms:created xsi:type="dcterms:W3CDTF">2024-06-25T09:13:23Z</dcterms:created>
  <dcterms:modified xsi:type="dcterms:W3CDTF">2024-07-08T06:09:24Z</dcterms:modified>
</cp:coreProperties>
</file>